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858"/>
    <a:srgbClr val="EE304B"/>
    <a:srgbClr val="1D3D66"/>
    <a:srgbClr val="EF354C"/>
    <a:srgbClr val="75E6DA"/>
    <a:srgbClr val="1F5EA9"/>
    <a:srgbClr val="1F5FA9"/>
    <a:srgbClr val="FFC321"/>
    <a:srgbClr val="1B3281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9"/>
    <p:restoredTop sz="94607"/>
  </p:normalViewPr>
  <p:slideViewPr>
    <p:cSldViewPr snapToGrid="0" snapToObjects="1">
      <p:cViewPr varScale="1">
        <p:scale>
          <a:sx n="178" d="100"/>
          <a:sy n="178" d="100"/>
        </p:scale>
        <p:origin x="184" y="3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628" y="1469231"/>
            <a:ext cx="8595462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28" y="2628516"/>
            <a:ext cx="8595462" cy="1210176"/>
          </a:xfrm>
        </p:spPr>
        <p:txBody>
          <a:bodyPr/>
          <a:lstStyle>
            <a:lvl1pPr marL="0" indent="0" algn="l">
              <a:buNone/>
              <a:defRPr>
                <a:solidFill>
                  <a:srgbClr val="14085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233" y="866500"/>
            <a:ext cx="2057400" cy="373528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033" y="866500"/>
            <a:ext cx="6019800" cy="373528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4" y="2742605"/>
            <a:ext cx="8673533" cy="96964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784" y="1617465"/>
            <a:ext cx="8673533" cy="1067969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4085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49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033" y="1200151"/>
            <a:ext cx="426776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28931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97" y="114417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897" y="1623995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505" y="1151335"/>
            <a:ext cx="4483459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34956" y="1631156"/>
            <a:ext cx="4483459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2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9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80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29" y="204788"/>
            <a:ext cx="5572531" cy="4389835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</a:t>
            </a:r>
          </a:p>
          <a:p>
            <a:pPr lvl="0"/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680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3655218"/>
            <a:ext cx="8730294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6314" y="221995"/>
            <a:ext cx="8730294" cy="33784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314" y="4080272"/>
            <a:ext cx="8730294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7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64" y="205979"/>
            <a:ext cx="694298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63" y="1200151"/>
            <a:ext cx="8747674" cy="3364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1408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12229"/>
        </a:buClr>
        <a:buFont typeface="Arial"/>
        <a:buChar char="•"/>
        <a:defRPr sz="2800" kern="1200">
          <a:solidFill>
            <a:srgbClr val="1408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D12229"/>
        </a:buClr>
        <a:buFont typeface="Arial"/>
        <a:buChar char="–"/>
        <a:defRPr sz="2400" kern="1200">
          <a:solidFill>
            <a:srgbClr val="1408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D12229"/>
        </a:buClr>
        <a:buFont typeface="Arial"/>
        <a:buChar char="•"/>
        <a:defRPr sz="2000" kern="1200">
          <a:solidFill>
            <a:srgbClr val="1408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D12229"/>
        </a:buClr>
        <a:buFont typeface="Arial"/>
        <a:buChar char="–"/>
        <a:defRPr sz="1800" kern="1200">
          <a:solidFill>
            <a:srgbClr val="1408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D12229"/>
        </a:buClr>
        <a:buFont typeface="Arial"/>
        <a:buChar char="»"/>
        <a:defRPr sz="1800" kern="1200">
          <a:solidFill>
            <a:srgbClr val="1408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CF83D5-6FEA-371B-9926-7CD961A8319A}"/>
              </a:ext>
            </a:extLst>
          </p:cNvPr>
          <p:cNvSpPr txBox="1"/>
          <p:nvPr/>
        </p:nvSpPr>
        <p:spPr>
          <a:xfrm>
            <a:off x="121442" y="2789353"/>
            <a:ext cx="4179095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140858"/>
                </a:solidFill>
              </a:rPr>
              <a:t>PRESENTATION</a:t>
            </a:r>
          </a:p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140858"/>
                </a:solidFill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51813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</Words>
  <Application>Microsoft Macintosh PowerPoint</Application>
  <PresentationFormat>On-screen Show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Lloyd Schroeder</cp:lastModifiedBy>
  <cp:revision>22</cp:revision>
  <dcterms:created xsi:type="dcterms:W3CDTF">2017-02-06T18:49:48Z</dcterms:created>
  <dcterms:modified xsi:type="dcterms:W3CDTF">2024-10-18T07:59:10Z</dcterms:modified>
</cp:coreProperties>
</file>