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858"/>
    <a:srgbClr val="EE304B"/>
    <a:srgbClr val="1D3D66"/>
    <a:srgbClr val="EF354C"/>
    <a:srgbClr val="75E6DA"/>
    <a:srgbClr val="1F5EA9"/>
    <a:srgbClr val="1F5FA9"/>
    <a:srgbClr val="FFC321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/>
    <p:restoredTop sz="94607"/>
  </p:normalViewPr>
  <p:slideViewPr>
    <p:cSldViewPr snapToGrid="0" snapToObjects="1">
      <p:cViewPr varScale="1">
        <p:scale>
          <a:sx n="138" d="100"/>
          <a:sy n="138" d="100"/>
        </p:scale>
        <p:origin x="79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28" y="1469231"/>
            <a:ext cx="8595462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28" y="2628516"/>
            <a:ext cx="8595462" cy="1210176"/>
          </a:xfrm>
        </p:spPr>
        <p:txBody>
          <a:bodyPr/>
          <a:lstStyle>
            <a:lvl1pPr marL="0" indent="0" algn="l">
              <a:buNone/>
              <a:defRPr>
                <a:solidFill>
                  <a:srgbClr val="140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866500"/>
            <a:ext cx="2057400" cy="373528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866500"/>
            <a:ext cx="6019800" cy="373528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617465"/>
            <a:ext cx="8673533" cy="106796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408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200151"/>
            <a:ext cx="426776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893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14417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162399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5" y="1151335"/>
            <a:ext cx="448345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6" y="1631156"/>
            <a:ext cx="448345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04788"/>
            <a:ext cx="5572531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8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65521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1995"/>
            <a:ext cx="8730294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408027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64" y="205979"/>
            <a:ext cx="69429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63" y="1200151"/>
            <a:ext cx="8747674" cy="33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408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•"/>
        <a:defRPr sz="2800" kern="1200">
          <a:solidFill>
            <a:srgbClr val="1408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–"/>
        <a:defRPr sz="2400" kern="1200">
          <a:solidFill>
            <a:srgbClr val="1408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•"/>
        <a:defRPr sz="2000" kern="1200">
          <a:solidFill>
            <a:srgbClr val="1408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–"/>
        <a:defRPr sz="1800" kern="1200">
          <a:solidFill>
            <a:srgbClr val="1408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»"/>
        <a:defRPr sz="1800" kern="1200">
          <a:solidFill>
            <a:srgbClr val="140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F83D5-6FEA-371B-9926-7CD961A8319A}"/>
              </a:ext>
            </a:extLst>
          </p:cNvPr>
          <p:cNvSpPr txBox="1"/>
          <p:nvPr/>
        </p:nvSpPr>
        <p:spPr>
          <a:xfrm>
            <a:off x="121442" y="2789353"/>
            <a:ext cx="4179095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40858"/>
                </a:solidFill>
              </a:rPr>
              <a:t>PRESENTATION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40858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14C8F6E-689A-693C-BE07-6EB90EA6B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51124"/>
              </p:ext>
            </p:extLst>
          </p:nvPr>
        </p:nvGraphicFramePr>
        <p:xfrm>
          <a:off x="330056" y="174913"/>
          <a:ext cx="294266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74">
                  <a:extLst>
                    <a:ext uri="{9D8B030D-6E8A-4147-A177-3AD203B41FA5}">
                      <a16:colId xmlns:a16="http://schemas.microsoft.com/office/drawing/2014/main" val="1105772341"/>
                    </a:ext>
                  </a:extLst>
                </a:gridCol>
                <a:gridCol w="2668290">
                  <a:extLst>
                    <a:ext uri="{9D8B030D-6E8A-4147-A177-3AD203B41FA5}">
                      <a16:colId xmlns:a16="http://schemas.microsoft.com/office/drawing/2014/main" val="2001987926"/>
                    </a:ext>
                  </a:extLst>
                </a:gridCol>
              </a:tblGrid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65431"/>
                  </a:ext>
                </a:extLst>
              </a:tr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71682"/>
                  </a:ext>
                </a:extLst>
              </a:tr>
            </a:tbl>
          </a:graphicData>
        </a:graphic>
      </p:graphicFrame>
      <p:pic>
        <p:nvPicPr>
          <p:cNvPr id="4" name="table">
            <a:extLst>
              <a:ext uri="{FF2B5EF4-FFF2-40B4-BE49-F238E27FC236}">
                <a16:creationId xmlns:a16="http://schemas.microsoft.com/office/drawing/2014/main" id="{2866E055-DEE5-8D4B-49B4-CEAC9057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6" y="1323085"/>
            <a:ext cx="6561088" cy="24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CCA77FB29CAB34DB86D30EC74FD3250" ma:contentTypeVersion="12" ma:contentTypeDescription="" ma:contentTypeScope="" ma:versionID="92dfc7dea56f5d774738875b85778c19">
  <xsd:schema xmlns:xsd="http://www.w3.org/2001/XMLSchema" xmlns:xs="http://www.w3.org/2001/XMLSchema" xmlns:p="http://schemas.microsoft.com/office/2006/metadata/properties" xmlns:ns2="eb3f7de7-c935-4ca6-a12c-1f73773710ec" xmlns:ns3="b6490203-9394-4f8c-9e59-061c20c4a9f4" targetNamespace="http://schemas.microsoft.com/office/2006/metadata/properties" ma:root="true" ma:fieldsID="6e84033a437c5f5e5c6f4c07837165b1" ns2:_="" ns3:_="">
    <xsd:import namespace="eb3f7de7-c935-4ca6-a12c-1f73773710ec"/>
    <xsd:import namespace="b6490203-9394-4f8c-9e59-061c20c4a9f4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0203-9394-4f8c-9e59-061c20c4a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490203-9394-4f8c-9e59-061c20c4a9f4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0F8FCDDB-1F53-4B36-9AA4-F035102CD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b6490203-9394-4f8c-9e59-061c20c4a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E07F-28D0-43BF-81CD-1DADA2290E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C35ADA-1635-4989-955E-6920DA1FFB5B}">
  <ds:schemaRefs>
    <ds:schemaRef ds:uri="http://schemas.microsoft.com/office/2006/documentManagement/types"/>
    <ds:schemaRef ds:uri="http://purl.org/dc/elements/1.1/"/>
    <ds:schemaRef ds:uri="http://purl.org/dc/terms/"/>
    <ds:schemaRef ds:uri="b6490203-9394-4f8c-9e59-061c20c4a9f4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Aviva Kovo</cp:lastModifiedBy>
  <cp:revision>23</cp:revision>
  <dcterms:created xsi:type="dcterms:W3CDTF">2017-02-06T18:49:48Z</dcterms:created>
  <dcterms:modified xsi:type="dcterms:W3CDTF">2025-01-29T09:54:10Z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0x01010037EA2DD516505C4D92B92F8677CFB685000CCA77FB29CAB34DB86D30EC74FD3250</vt:lpwstr>
  </property>
</Properties>
</file>