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1D16B-CB4C-6380-5321-7FA24145AA39}" v="1" dt="2026-03-16T12:20:59.049"/>
    <p1510:client id="{D58D8E95-BD7C-0967-0E0C-753472DACCE0}" v="1" dt="2026-03-16T12:20:25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0B77-1257-DFD7-1F72-81958A93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C8D9C-F599-1348-EF09-20ACBAD62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074F-A4BE-1CB3-E152-0F93C620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81659-B38D-4202-9F10-F2C5B0B31DF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8049-385C-D07A-2E99-7095237B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EAB7-3410-F0B3-0CFB-983E7B15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71A7E-12A1-4A29-AA11-C7A03375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FE9-EF48-CD77-9AC0-453DD7A5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37" y="1522716"/>
            <a:ext cx="11126820" cy="782739"/>
          </a:xfrm>
          <a:prstGeom prst="rect">
            <a:avLst/>
          </a:prstGeom>
        </p:spPr>
        <p:txBody>
          <a:bodyPr/>
          <a:lstStyle>
            <a:lvl1pPr>
              <a:defRPr>
                <a:latin typeface="Barlow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DED6-4B2A-3C0E-3625-9F6C0DA4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37" y="3010762"/>
            <a:ext cx="11126820" cy="3083567"/>
          </a:xfrm>
          <a:prstGeom prst="rect">
            <a:avLst/>
          </a:prstGeom>
        </p:spPr>
        <p:txBody>
          <a:bodyPr/>
          <a:lstStyle>
            <a:lvl1pPr>
              <a:defRPr>
                <a:latin typeface="Barlow" panose="00000500000000000000" pitchFamily="2" charset="0"/>
              </a:defRPr>
            </a:lvl1pPr>
            <a:lvl2pPr>
              <a:defRPr>
                <a:latin typeface="Barlow" panose="00000500000000000000" pitchFamily="2" charset="0"/>
              </a:defRPr>
            </a:lvl2pPr>
            <a:lvl3pPr>
              <a:defRPr>
                <a:latin typeface="Barlow" panose="00000500000000000000" pitchFamily="2" charset="0"/>
              </a:defRPr>
            </a:lvl3pPr>
            <a:lvl4pPr>
              <a:defRPr>
                <a:latin typeface="Barlow" panose="00000500000000000000" pitchFamily="2" charset="0"/>
              </a:defRPr>
            </a:lvl4pPr>
            <a:lvl5pPr>
              <a:defRPr>
                <a:latin typeface="Barlow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25B9-B3F4-98C0-26D2-5BC996387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71A7E-12A1-4A29-AA11-C7A03375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C631-D04E-065D-BB5F-BB2DA4528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81" y="4202349"/>
            <a:ext cx="9144000" cy="119478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Barlow" panose="00000500000000000000" pitchFamily="2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659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8CF53C3E-288F-6D87-8306-B1E2BBB98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56879"/>
              </p:ext>
            </p:extLst>
          </p:nvPr>
        </p:nvGraphicFramePr>
        <p:xfrm>
          <a:off x="823832" y="1852871"/>
          <a:ext cx="3452740" cy="736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933">
                  <a:extLst>
                    <a:ext uri="{9D8B030D-6E8A-4147-A177-3AD203B41FA5}">
                      <a16:colId xmlns:a16="http://schemas.microsoft.com/office/drawing/2014/main" val="1105772341"/>
                    </a:ext>
                  </a:extLst>
                </a:gridCol>
                <a:gridCol w="3130807">
                  <a:extLst>
                    <a:ext uri="{9D8B030D-6E8A-4147-A177-3AD203B41FA5}">
                      <a16:colId xmlns:a16="http://schemas.microsoft.com/office/drawing/2014/main" val="2001987926"/>
                    </a:ext>
                  </a:extLst>
                </a:gridCol>
              </a:tblGrid>
              <a:tr h="368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65431"/>
                  </a:ext>
                </a:extLst>
              </a:tr>
              <a:tr h="368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71682"/>
                  </a:ext>
                </a:extLst>
              </a:tr>
            </a:tbl>
          </a:graphicData>
        </a:graphic>
      </p:graphicFrame>
      <p:pic>
        <p:nvPicPr>
          <p:cNvPr id="5" name="table">
            <a:extLst>
              <a:ext uri="{FF2B5EF4-FFF2-40B4-BE49-F238E27FC236}">
                <a16:creationId xmlns:a16="http://schemas.microsoft.com/office/drawing/2014/main" id="{92FBBEAD-3C7E-D4C3-9B2D-09BAA56F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32" y="3148770"/>
            <a:ext cx="7698376" cy="29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37445B-CD9D-4A84-836D-A642F6B42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30FBDF-6982-447D-82D7-DBE6B81844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B63ACBED-9BBA-472C-8B55-1469FC77CE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Barlow</vt:lpstr>
      <vt:lpstr>Office Theme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Nadya Parvanova</dc:creator>
  <cp:lastModifiedBy>Aviva Kovo</cp:lastModifiedBy>
  <cp:revision>7</cp:revision>
  <dcterms:created xsi:type="dcterms:W3CDTF">2025-11-25T12:15:02Z</dcterms:created>
  <dcterms:modified xsi:type="dcterms:W3CDTF">2026-03-16T12:42:02Z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