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1D16B-CB4C-6380-5321-7FA24145AA39}" v="1" dt="2026-03-16T12:20:59.049"/>
    <p1510:client id="{D58D8E95-BD7C-0967-0E0C-753472DACCE0}" v="1" dt="2026-03-16T12:20:25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B0B77-1257-DFD7-1F72-81958A934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C8D9C-F599-1348-EF09-20ACBAD62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D074F-A4BE-1CB3-E152-0F93C6208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E81659-B38D-4202-9F10-F2C5B0B31DF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78049-385C-D07A-2E99-7095237B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EAB7-3410-F0B3-0CFB-983E7B15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671A7E-12A1-4A29-AA11-C7A03375C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1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BFE9-EF48-CD77-9AC0-453DD7A5B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37" y="1522716"/>
            <a:ext cx="11126820" cy="782739"/>
          </a:xfrm>
          <a:prstGeom prst="rect">
            <a:avLst/>
          </a:prstGeom>
        </p:spPr>
        <p:txBody>
          <a:bodyPr/>
          <a:lstStyle>
            <a:lvl1pPr>
              <a:defRPr>
                <a:latin typeface="Barlow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ADED6-4B2A-3C0E-3625-9F6C0DA4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37" y="3010762"/>
            <a:ext cx="11126820" cy="3083567"/>
          </a:xfrm>
          <a:prstGeom prst="rect">
            <a:avLst/>
          </a:prstGeom>
        </p:spPr>
        <p:txBody>
          <a:bodyPr/>
          <a:lstStyle>
            <a:lvl1pPr>
              <a:defRPr>
                <a:latin typeface="Barlow" panose="00000500000000000000" pitchFamily="2" charset="0"/>
              </a:defRPr>
            </a:lvl1pPr>
            <a:lvl2pPr>
              <a:defRPr>
                <a:latin typeface="Barlow" panose="00000500000000000000" pitchFamily="2" charset="0"/>
              </a:defRPr>
            </a:lvl2pPr>
            <a:lvl3pPr>
              <a:defRPr>
                <a:latin typeface="Barlow" panose="00000500000000000000" pitchFamily="2" charset="0"/>
              </a:defRPr>
            </a:lvl3pPr>
            <a:lvl4pPr>
              <a:defRPr>
                <a:latin typeface="Barlow" panose="00000500000000000000" pitchFamily="2" charset="0"/>
              </a:defRPr>
            </a:lvl4pPr>
            <a:lvl5pPr>
              <a:defRPr>
                <a:latin typeface="Barlow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12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625B9-B3F4-98C0-26D2-5BC996387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671A7E-12A1-4A29-AA11-C7A03375C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C631-D04E-065D-BB5F-BB2DA4528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81" y="4202349"/>
            <a:ext cx="9144000" cy="119478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Barlow" panose="00000500000000000000" pitchFamily="2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06590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E524-3A2E-8245-49F2-D9498151E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44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3" ma:contentTypeDescription="Create a new document." ma:contentTypeScope="" ma:versionID="e3f33f6861f9ad23d3e10e4a402718f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e90a8a013b7438a8c374c24b0f6a1cb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30FBDF-6982-447D-82D7-DBE6B81844F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41fa17a-99c4-4c5f-bcb4-a52bd907e64f"/>
    <ds:schemaRef ds:uri="eb3f7de7-c935-4ca6-a12c-1f73773710ec"/>
  </ds:schemaRefs>
</ds:datastoreItem>
</file>

<file path=customXml/itemProps2.xml><?xml version="1.0" encoding="utf-8"?>
<ds:datastoreItem xmlns:ds="http://schemas.openxmlformats.org/officeDocument/2006/customXml" ds:itemID="{2A37445B-CD9D-4A84-836D-A642F6B42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3ACBED-9BBA-472C-8B55-1469FC77CE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Barlow</vt:lpstr>
      <vt:lpstr>Office Theme</vt:lpstr>
      <vt:lpstr>Title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Nadya Parvanova</dc:creator>
  <cp:lastModifiedBy>Aviva Kovo</cp:lastModifiedBy>
  <cp:revision>8</cp:revision>
  <dcterms:created xsi:type="dcterms:W3CDTF">2025-11-25T12:15:02Z</dcterms:created>
  <dcterms:modified xsi:type="dcterms:W3CDTF">2026-03-17T15:14:54Z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