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71D16B-CB4C-6380-5321-7FA24145AA39}" v="1" dt="2026-03-16T12:20:59.049"/>
    <p1510:client id="{D58D8E95-BD7C-0967-0E0C-753472DACCE0}" v="1" dt="2026-03-16T12:20:25.9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​​Dilyana Hristova​" userId="S::dhristova@kenes.com::bf102d12-cf78-4670-85c3-7ff8f0c6e3e3" providerId="AD" clId="Web-{D58D8E95-BD7C-0967-0E0C-753472DACCE0}"/>
    <pc:docChg chg="modSld">
      <pc:chgData name="​​Dilyana Hristova​" userId="S::dhristova@kenes.com::bf102d12-cf78-4670-85c3-7ff8f0c6e3e3" providerId="AD" clId="Web-{D58D8E95-BD7C-0967-0E0C-753472DACCE0}" dt="2026-03-16T12:20:25.935" v="0"/>
      <pc:docMkLst>
        <pc:docMk/>
      </pc:docMkLst>
      <pc:sldChg chg="mod setBg">
        <pc:chgData name="​​Dilyana Hristova​" userId="S::dhristova@kenes.com::bf102d12-cf78-4670-85c3-7ff8f0c6e3e3" providerId="AD" clId="Web-{D58D8E95-BD7C-0967-0E0C-753472DACCE0}" dt="2026-03-16T12:20:25.935" v="0"/>
        <pc:sldMkLst>
          <pc:docMk/>
          <pc:sldMk cId="4065906661" sldId="256"/>
        </pc:sldMkLst>
      </pc:sldChg>
    </pc:docChg>
  </pc:docChgLst>
  <pc:docChgLst>
    <pc:chgData name="​​Dilyana Hristova​" userId="S::dhristova@kenes.com::bf102d12-cf78-4670-85c3-7ff8f0c6e3e3" providerId="AD" clId="Web-{1B71D16B-CB4C-6380-5321-7FA24145AA39}"/>
    <pc:docChg chg="modSld">
      <pc:chgData name="​​Dilyana Hristova​" userId="S::dhristova@kenes.com::bf102d12-cf78-4670-85c3-7ff8f0c6e3e3" providerId="AD" clId="Web-{1B71D16B-CB4C-6380-5321-7FA24145AA39}" dt="2026-03-16T12:20:59.049" v="0"/>
      <pc:docMkLst>
        <pc:docMk/>
      </pc:docMkLst>
      <pc:sldChg chg="mod setBg">
        <pc:chgData name="​​Dilyana Hristova​" userId="S::dhristova@kenes.com::bf102d12-cf78-4670-85c3-7ff8f0c6e3e3" providerId="AD" clId="Web-{1B71D16B-CB4C-6380-5321-7FA24145AA39}" dt="2026-03-16T12:20:59.049" v="0"/>
        <pc:sldMkLst>
          <pc:docMk/>
          <pc:sldMk cId="4065906661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B0B77-1257-DFD7-1F72-81958A934B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6C8D9C-F599-1348-EF09-20ACBAD62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074F-A4BE-1CB3-E152-0F93C62084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E81659-B38D-4202-9F10-F2C5B0B31DFD}" type="datetimeFigureOut">
              <a:rPr lang="en-US" smtClean="0"/>
              <a:t>3/16/2026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78049-385C-D07A-2E99-7095237BF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81EAB7-3410-F0B3-0CFB-983E7B15D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2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BFE9-EF48-CD77-9AC0-453DD7A5B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737" y="1522716"/>
            <a:ext cx="11126820" cy="782739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ADED6-4B2A-3C0E-3625-9F6C0DA4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737" y="3010762"/>
            <a:ext cx="11126820" cy="3083567"/>
          </a:xfrm>
          <a:prstGeom prst="rect">
            <a:avLst/>
          </a:prstGeom>
        </p:spPr>
        <p:txBody>
          <a:bodyPr/>
          <a:lstStyle>
            <a:lvl1pPr>
              <a:defRPr>
                <a:latin typeface="Barlow" panose="00000500000000000000" pitchFamily="2" charset="0"/>
              </a:defRPr>
            </a:lvl1pPr>
            <a:lvl2pPr>
              <a:defRPr>
                <a:latin typeface="Barlow" panose="00000500000000000000" pitchFamily="2" charset="0"/>
              </a:defRPr>
            </a:lvl2pPr>
            <a:lvl3pPr>
              <a:defRPr>
                <a:latin typeface="Barlow" panose="00000500000000000000" pitchFamily="2" charset="0"/>
              </a:defRPr>
            </a:lvl3pPr>
            <a:lvl4pPr>
              <a:defRPr>
                <a:latin typeface="Barlow" panose="00000500000000000000" pitchFamily="2" charset="0"/>
              </a:defRPr>
            </a:lvl4pPr>
            <a:lvl5pPr>
              <a:defRPr>
                <a:latin typeface="Barlow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26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625B9-B3F4-98C0-26D2-5BC996387E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71A7E-12A1-4A29-AA11-C7A03375C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6C631-D04E-065D-BB5F-BB2DA4528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3881" y="4202349"/>
            <a:ext cx="9144000" cy="119478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Barlow" panose="00000500000000000000" pitchFamily="2" charset="0"/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406590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0AA03-B701-5E73-823D-54F0A2FDD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92DD3-0D07-EB00-0864-4B314A511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44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f41fa17a-99c4-4c5f-bcb4-a52bd907e64f" xsi:nil="true"/>
    <Number xmlns="f41fa17a-99c4-4c5f-bcb4-a52bd907e64f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3" ma:contentTypeDescription="Create a new document." ma:contentTypeScope="" ma:versionID="e3f33f6861f9ad23d3e10e4a402718f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e90a8a013b7438a8c374c24b0f6a1cb0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Image" minOccurs="0"/>
                <xsd:element ref="ns2:Numbe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Image" ma:index="28" nillable="true" ma:displayName="Image" ma:format="Thumbnail" ma:internalName="Image">
      <xsd:simpleType>
        <xsd:restriction base="dms:Unknown"/>
      </xsd:simpleType>
    </xsd:element>
    <xsd:element name="Number" ma:index="29" nillable="true" ma:displayName="Number" ma:format="Dropdown" ma:internalName="Number" ma:percentage="FALSE">
      <xsd:simpleType>
        <xsd:restriction base="dms:Number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30FBDF-6982-447D-82D7-DBE6B81844F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f41fa17a-99c4-4c5f-bcb4-a52bd907e64f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B63ACBED-9BBA-472C-8B55-1469FC77CE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7445B-CD9D-4A84-836D-A642F6B42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Title here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Nadya Parvanova</dc:creator>
  <cp:lastModifiedBy>Nadya Parvanova</cp:lastModifiedBy>
  <cp:revision>5</cp:revision>
  <dcterms:created xsi:type="dcterms:W3CDTF">2025-11-25T12:15:02Z</dcterms:created>
  <dcterms:modified xsi:type="dcterms:W3CDTF">2026-03-16T12:20:59Z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  <property fmtid="{D5CDD505-2E9C-101B-9397-08002B2CF9AE}" pid="3" name="MediaServiceImageTags">
    <vt:lpwstr/>
  </property>
</Properties>
</file>