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24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5EA9"/>
    <a:srgbClr val="EE324C"/>
    <a:srgbClr val="FFD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6A27D-8972-4894-8BC8-6EE71C3F7932}" v="1" dt="2023-06-14T09:48:00.9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88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icia Santi" userId="81a166a6-408d-4070-a298-d958fd4f2ff3" providerId="ADAL" clId="{07F6A27D-8972-4894-8BC8-6EE71C3F7932}"/>
    <pc:docChg chg="custSel addSld delSld modSld">
      <pc:chgData name="Leticia Santi" userId="81a166a6-408d-4070-a298-d958fd4f2ff3" providerId="ADAL" clId="{07F6A27D-8972-4894-8BC8-6EE71C3F7932}" dt="2023-06-14T09:48:15.156" v="5" actId="1076"/>
      <pc:docMkLst>
        <pc:docMk/>
      </pc:docMkLst>
      <pc:sldChg chg="del">
        <pc:chgData name="Leticia Santi" userId="81a166a6-408d-4070-a298-d958fd4f2ff3" providerId="ADAL" clId="{07F6A27D-8972-4894-8BC8-6EE71C3F7932}" dt="2023-06-14T09:48:03.022" v="1" actId="47"/>
        <pc:sldMkLst>
          <pc:docMk/>
          <pc:sldMk cId="3331049187" sldId="257"/>
        </pc:sldMkLst>
      </pc:sldChg>
      <pc:sldChg chg="delSp modSp add mod setBg">
        <pc:chgData name="Leticia Santi" userId="81a166a6-408d-4070-a298-d958fd4f2ff3" providerId="ADAL" clId="{07F6A27D-8972-4894-8BC8-6EE71C3F7932}" dt="2023-06-14T09:48:15.156" v="5" actId="1076"/>
        <pc:sldMkLst>
          <pc:docMk/>
          <pc:sldMk cId="0" sldId="324"/>
        </pc:sldMkLst>
        <pc:spChg chg="del">
          <ac:chgData name="Leticia Santi" userId="81a166a6-408d-4070-a298-d958fd4f2ff3" providerId="ADAL" clId="{07F6A27D-8972-4894-8BC8-6EE71C3F7932}" dt="2023-06-14T09:48:05.625" v="2" actId="478"/>
          <ac:spMkLst>
            <pc:docMk/>
            <pc:sldMk cId="0" sldId="324"/>
            <ac:spMk id="7" creationId="{30642E58-F350-8401-729A-98748DCB8D0B}"/>
          </ac:spMkLst>
        </pc:spChg>
        <pc:spChg chg="mod">
          <ac:chgData name="Leticia Santi" userId="81a166a6-408d-4070-a298-d958fd4f2ff3" providerId="ADAL" clId="{07F6A27D-8972-4894-8BC8-6EE71C3F7932}" dt="2023-06-14T09:48:09.663" v="3" actId="1076"/>
          <ac:spMkLst>
            <pc:docMk/>
            <pc:sldMk cId="0" sldId="324"/>
            <ac:spMk id="2050" creationId="{C0BE5F71-7DEB-ED53-C354-5093A045CB7D}"/>
          </ac:spMkLst>
        </pc:spChg>
        <pc:graphicFrameChg chg="mod">
          <ac:chgData name="Leticia Santi" userId="81a166a6-408d-4070-a298-d958fd4f2ff3" providerId="ADAL" clId="{07F6A27D-8972-4894-8BC8-6EE71C3F7932}" dt="2023-06-14T09:48:12.580" v="4" actId="1076"/>
          <ac:graphicFrameMkLst>
            <pc:docMk/>
            <pc:sldMk cId="0" sldId="324"/>
            <ac:graphicFrameMk id="9" creationId="{35DC4EB9-C17B-FED8-0E58-96A7D3513746}"/>
          </ac:graphicFrameMkLst>
        </pc:graphicFrameChg>
        <pc:graphicFrameChg chg="mod">
          <ac:chgData name="Leticia Santi" userId="81a166a6-408d-4070-a298-d958fd4f2ff3" providerId="ADAL" clId="{07F6A27D-8972-4894-8BC8-6EE71C3F7932}" dt="2023-06-14T09:48:15.156" v="5" actId="1076"/>
          <ac:graphicFrameMkLst>
            <pc:docMk/>
            <pc:sldMk cId="0" sldId="324"/>
            <ac:graphicFrameMk id="11" creationId="{192DBE26-9E02-AC1E-6F78-A7746A2E2F6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71516-B423-560C-4875-DA14C323C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3E2A50-0618-1B62-633E-F354E56857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3BBA0-7BB5-CF34-7D93-C1F1DA958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FC7B5-67EA-7AD0-F469-27C108F17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A74A0-F467-D549-7F57-7385ED05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09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2D87-FF09-CBE4-D443-0C6EA32BA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4804DD-DAA3-025F-903D-4FA8BB567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121B72-3D8C-EE5A-9ED6-0501B99C5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63D1F-E760-DE38-4682-8FD788A6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7EDB62-D342-EA11-A34F-291D56514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0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3C76E5-09AA-287A-CCBF-9BBBC9D5A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59EA90-AEB5-AF4A-0633-A02F2D7D28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B8BB1-387E-0102-BE33-C9D69A31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E03F9-5C91-2A01-545C-392BA970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E4493-C031-29EB-8081-ADBE24F0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140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7E7C-8289-0E36-F3B3-B22E434CD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C95B5-F6FF-1FBB-8DB0-82331F493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4C7FAB-4051-5D96-93AE-3DD12E15A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47CA3-CBBA-9F1A-97DB-228BFD94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9E3A-D311-941E-F130-48B8DAE39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637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7447-55A4-33A5-6964-538A1A761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D78933-B169-4A57-0480-BEBC6E80B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76E2B-437F-9CB4-3399-5212B2975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3B7826-EBD3-0357-E9C5-38D25402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601F38-620B-44FA-E474-6B86715C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33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58353-C6E5-7569-C328-9D794D89E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F5B15-C8C3-3245-1DFC-365C83E98B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C3330-D505-927C-CA54-4A84966584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F52CB0-B402-1C6E-8266-3CB8F60C8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AC6DE2-C2AE-9CC1-D443-2B297C41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D3332B-2413-2407-A847-A5F60BA1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918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7AFC3-AE3D-7AB0-63E5-9F9B2A536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824C00-BCFB-DE11-C616-0615C5B8D7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B7CAA-CE72-C553-9703-BD1B60623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72E140-2A2D-E35E-B6FA-374BF6600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CAF2B5-064D-28DD-F67B-64EEBE33E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A1B5BB-4C54-5C3B-DBA8-F917A851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F8DAF4-96BD-16F7-92A2-2073A3C2A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E43349-D33A-3A2D-21AE-029EF38D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1276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125BB-EE72-BCAF-F833-73B596BAB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899EFA-D5D8-0C25-AE45-CE2F0A7DB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0AAE91-0FA6-C280-25F8-E513D21EA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3682D-C62A-189F-746B-C19D6A2C0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9040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78074E-6E32-6434-F1AC-DCF67545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D2D95D-B32D-C004-348F-101C19FCB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CB7B1-A797-5166-E5CC-C575408E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338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D889-77D9-9F6B-D724-2BC3ADD9B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DBF53-CDC3-43F1-6AA1-045AB5A78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F618CB-96E0-FB33-71DF-483D38B267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BF4D8-C501-3A57-F884-209795B93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BF77B-7EAF-7BAC-CB3F-5E89760A5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8DF33-6D79-1932-1E1C-D7A19329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130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13D6B-247F-DFFC-9FC4-850B94B4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84EB7F-3C4D-2D66-45AF-5301749EC7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23C9CA-5B59-DFA8-2CC1-02204855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8A0F7-32A6-8274-B4FE-57A0DCA80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8AF7C-E1ED-92BD-B485-FF3F24E7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EA6A4B-9AD0-0A93-8E64-11F58E722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717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B76CDC-F5F7-3B04-089F-5870D5576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CA531-7C84-1341-1A9D-0C9198791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1CEBD-3AD1-2938-A932-C93F829CB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98F7A-D524-4FCE-90AE-9BD184FEDB5E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F832-41C6-C99C-2DC3-5086394E1C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13E30-26DA-83E6-6902-792B4C010A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63749-4798-48CE-B4BF-1DE44D327B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835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40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>
            <a:extLst>
              <a:ext uri="{FF2B5EF4-FFF2-40B4-BE49-F238E27FC236}">
                <a16:creationId xmlns:a16="http://schemas.microsoft.com/office/drawing/2014/main" id="{C0BE5F71-7DEB-ED53-C354-5093A045CB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273748"/>
            <a:ext cx="91440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Faculty Disclosure</a:t>
            </a:r>
            <a:endParaRPr lang="en-US" sz="1000" b="1" i="1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92DBE26-9E02-AC1E-6F78-A7746A2E2F6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3256948"/>
              </p:ext>
            </p:extLst>
          </p:nvPr>
        </p:nvGraphicFramePr>
        <p:xfrm>
          <a:off x="1752600" y="3429000"/>
          <a:ext cx="8686800" cy="18288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11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Direct financial payments/honoraria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dirty="0">
                          <a:latin typeface="Arial"/>
                          <a:ea typeface="Calibri"/>
                          <a:cs typeface="Arial"/>
                        </a:rPr>
                        <a:t>Membership on advisory boards or speakers’ bureaus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dirty="0">
                          <a:latin typeface="Arial"/>
                          <a:ea typeface="Calibri"/>
                          <a:cs typeface="Arial"/>
                        </a:rPr>
                        <a:t>Funded grants or clinical trials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dirty="0">
                          <a:latin typeface="Arial"/>
                          <a:ea typeface="Calibri"/>
                          <a:cs typeface="Arial"/>
                        </a:rPr>
                        <a:t>Patents on a drug, product or device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i="1" dirty="0">
                          <a:latin typeface="Arial"/>
                          <a:ea typeface="Calibri"/>
                          <a:cs typeface="Arial"/>
                        </a:rPr>
                        <a:t>All other investments or relationships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5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5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5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5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50" name="Rectangle 32">
            <a:extLst>
              <a:ext uri="{FF2B5EF4-FFF2-40B4-BE49-F238E27FC236}">
                <a16:creationId xmlns:a16="http://schemas.microsoft.com/office/drawing/2014/main" id="{40DD3913-922F-3BD4-BE80-ABEF612A4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5DC4EB9-C17B-FED8-0E58-96A7D351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351443"/>
              </p:ext>
            </p:extLst>
          </p:nvPr>
        </p:nvGraphicFramePr>
        <p:xfrm>
          <a:off x="1752600" y="2288733"/>
          <a:ext cx="8686800" cy="836774"/>
        </p:xfrm>
        <a:graphic>
          <a:graphicData uri="http://schemas.openxmlformats.org/drawingml/2006/table">
            <a:tbl>
              <a:tblPr/>
              <a:tblGrid>
                <a:gridCol w="861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4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63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 do not have a relationship with a for-profit and/or a not-for-profit organization to disclose</a:t>
                      </a:r>
                    </a:p>
                  </a:txBody>
                  <a:tcPr marL="68585" marR="68585" marT="95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2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 have a relationship with a for-profit and/or a not-for-profit organization to disclose: </a:t>
                      </a:r>
                    </a:p>
                  </a:txBody>
                  <a:tcPr marL="68585" marR="68585" marT="95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 advTm="8000"/>
</p:sld>
</file>

<file path=ppt/theme/theme1.xml><?xml version="1.0" encoding="utf-8"?>
<a:theme xmlns:a="http://schemas.openxmlformats.org/drawingml/2006/main" name="Office Theme">
  <a:themeElements>
    <a:clrScheme name="Custom AABIP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1F5EA9"/>
      </a:accent1>
      <a:accent2>
        <a:srgbClr val="EE324C"/>
      </a:accent2>
      <a:accent3>
        <a:srgbClr val="FFD411"/>
      </a:accent3>
      <a:accent4>
        <a:srgbClr val="76A9E6"/>
      </a:accent4>
      <a:accent5>
        <a:srgbClr val="F79BA8"/>
      </a:accent5>
      <a:accent6>
        <a:srgbClr val="C19859"/>
      </a:accent6>
      <a:hlink>
        <a:srgbClr val="0070C0"/>
      </a:hlink>
      <a:folHlink>
        <a:srgbClr val="7030A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3102210FCA85844A96D5429DD029F732" ma:contentTypeVersion="9" ma:contentTypeDescription="" ma:contentTypeScope="" ma:versionID="f9bbbf543eb54e53edc69e927faaa0ea">
  <xsd:schema xmlns:xsd="http://www.w3.org/2001/XMLSchema" xmlns:xs="http://www.w3.org/2001/XMLSchema" xmlns:p="http://schemas.microsoft.com/office/2006/metadata/properties" xmlns:ns2="eb3f7de7-c935-4ca6-a12c-1f73773710ec" xmlns:ns3="644023a8-47ed-4c91-809d-da1e2fba9c12" targetNamespace="http://schemas.microsoft.com/office/2006/metadata/properties" ma:root="true" ma:fieldsID="8fc80c520e82252cdebded000494705e" ns2:_="" ns3:_="">
    <xsd:import namespace="eb3f7de7-c935-4ca6-a12c-1f73773710ec"/>
    <xsd:import namespace="644023a8-47ed-4c91-809d-da1e2fba9c12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4023a8-47ed-4c91-809d-da1e2fba9c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TaxCatchAll xmlns="eb3f7de7-c935-4ca6-a12c-1f73773710ec" xsi:nil="true"/>
    <lcf76f155ced4ddcb4097134ff3c332f xmlns="644023a8-47ed-4c91-809d-da1e2fba9c12">
      <Terms xmlns="http://schemas.microsoft.com/office/infopath/2007/PartnerControls"/>
    </lcf76f155ced4ddcb4097134ff3c332f>
    <Confidential1 xmlns="eb3f7de7-c935-4ca6-a12c-1f73773710ec">false</Confidential1>
    <Final xmlns="eb3f7de7-c935-4ca6-a12c-1f73773710ec">false</Final>
  </documentManagement>
</p:properties>
</file>

<file path=customXml/itemProps1.xml><?xml version="1.0" encoding="utf-8"?>
<ds:datastoreItem xmlns:ds="http://schemas.openxmlformats.org/officeDocument/2006/customXml" ds:itemID="{20FCA115-2CD1-4A75-87F1-6C2EB25B02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644023a8-47ed-4c91-809d-da1e2fba9c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68D790-AB27-43E9-94ED-9A819EAFF4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E2F351-5F1D-4238-B8E4-4ADC65563C36}">
  <ds:schemaRefs>
    <ds:schemaRef ds:uri="http://schemas.openxmlformats.org/package/2006/metadata/core-properties"/>
    <ds:schemaRef ds:uri="http://schemas.microsoft.com/office/2006/documentManagement/types"/>
    <ds:schemaRef ds:uri="eb3f7de7-c935-4ca6-a12c-1f73773710ec"/>
    <ds:schemaRef ds:uri="644023a8-47ed-4c91-809d-da1e2fba9c12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75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Faculty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Buzon Garcia</dc:creator>
  <cp:lastModifiedBy>Leticia Santi</cp:lastModifiedBy>
  <cp:revision>1</cp:revision>
  <dcterms:created xsi:type="dcterms:W3CDTF">2023-03-31T10:36:26Z</dcterms:created>
  <dcterms:modified xsi:type="dcterms:W3CDTF">2023-06-14T09:48:19Z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0x01010037EA2DD516505C4D92B92F8677CFB685003102210FCA85844A96D5429DD029F732</vt:lpwstr>
  </property>
</Properties>
</file>