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66"/>
    <a:srgbClr val="EF354C"/>
    <a:srgbClr val="75E6DA"/>
    <a:srgbClr val="1F5EA9"/>
    <a:srgbClr val="1F5FA9"/>
    <a:srgbClr val="FFC321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/>
    <p:restoredTop sz="94618"/>
  </p:normalViewPr>
  <p:slideViewPr>
    <p:cSldViewPr snapToGrid="0" snapToObjects="1">
      <p:cViewPr varScale="1">
        <p:scale>
          <a:sx n="119" d="100"/>
          <a:sy n="119" d="100"/>
        </p:scale>
        <p:origin x="184" y="5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28" y="1469231"/>
            <a:ext cx="8595462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28" y="2628516"/>
            <a:ext cx="8595462" cy="1210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866500"/>
            <a:ext cx="2057400" cy="373528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866500"/>
            <a:ext cx="6019800" cy="373528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617465"/>
            <a:ext cx="8673533" cy="10679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200151"/>
            <a:ext cx="426776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893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14417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162399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5" y="1151335"/>
            <a:ext cx="448345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6" y="1631156"/>
            <a:ext cx="448345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9" y="204788"/>
            <a:ext cx="5572531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80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365521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21995"/>
            <a:ext cx="8730294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408027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64" y="205979"/>
            <a:ext cx="69429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63" y="1200151"/>
            <a:ext cx="8747674" cy="33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D3D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463F00-EABA-E815-E5B9-EDB2CDBF0DE4}"/>
              </a:ext>
            </a:extLst>
          </p:cNvPr>
          <p:cNvSpPr/>
          <p:nvPr/>
        </p:nvSpPr>
        <p:spPr>
          <a:xfrm>
            <a:off x="5236369" y="1028700"/>
            <a:ext cx="1721645" cy="347336"/>
          </a:xfrm>
          <a:prstGeom prst="rect">
            <a:avLst/>
          </a:prstGeom>
          <a:solidFill>
            <a:srgbClr val="EF3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F83D5-6FEA-371B-9926-7CD961A8319A}"/>
              </a:ext>
            </a:extLst>
          </p:cNvPr>
          <p:cNvSpPr txBox="1"/>
          <p:nvPr/>
        </p:nvSpPr>
        <p:spPr>
          <a:xfrm>
            <a:off x="5236368" y="1017702"/>
            <a:ext cx="17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JOIN US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C72999F-6D79-232C-7E7B-F177E67E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35" y="3507013"/>
            <a:ext cx="1240504" cy="12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f41fa17a-99c4-4c5f-bcb4-a52bd907e64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eb3f7de7-c935-4ca6-a12c-1f73773710ec">
      <UserInfo>
        <DisplayName/>
        <AccountId xsi:nil="true"/>
        <AccountType/>
      </UserInfo>
    </SharedWithUsers>
    <MediaLengthInSeconds xmlns="f41fa17a-99c4-4c5f-bcb4-a52bd907e6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23B78B-6D63-4EF6-89DF-0C32CCB0B3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88F05-E66B-447C-9B65-16BCF0A6A265}">
  <ds:schemaRefs>
    <ds:schemaRef ds:uri="http://schemas.microsoft.com/office/2006/metadata/properties"/>
    <ds:schemaRef ds:uri="http://schemas.microsoft.com/office/infopath/2007/PartnerControls"/>
    <ds:schemaRef ds:uri="eb3f7de7-c935-4ca6-a12c-1f73773710ec"/>
    <ds:schemaRef ds:uri="f41fa17a-99c4-4c5f-bcb4-a52bd907e64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C11A5B-CE79-48FA-9490-8BAD5E000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Alraiyes, Abdul Hamid</cp:lastModifiedBy>
  <cp:revision>22</cp:revision>
  <dcterms:created xsi:type="dcterms:W3CDTF">2017-02-06T18:49:48Z</dcterms:created>
  <dcterms:modified xsi:type="dcterms:W3CDTF">2024-03-27T16:29:15Z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Order">
    <vt:r8>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Final">
    <vt:bool>false</vt:bool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Confidential1">
    <vt:bool>false</vt:bool>
  </property>
  <property fmtid="{D5CDD505-2E9C-101B-9397-08002B2CF9AE}" pid="12" name="MediaServiceImageTags">
    <vt:lpwstr/>
  </property>
</Properties>
</file>