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D66"/>
    <a:srgbClr val="EF354C"/>
    <a:srgbClr val="75E6DA"/>
    <a:srgbClr val="1F5EA9"/>
    <a:srgbClr val="1F5FA9"/>
    <a:srgbClr val="FFC321"/>
    <a:srgbClr val="1B3281"/>
    <a:srgbClr val="F2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2"/>
    <p:restoredTop sz="94618"/>
  </p:normalViewPr>
  <p:slideViewPr>
    <p:cSldViewPr snapToGrid="0" snapToObjects="1">
      <p:cViewPr varScale="1">
        <p:scale>
          <a:sx n="138" d="100"/>
          <a:sy n="138" d="100"/>
        </p:scale>
        <p:origin x="78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628" y="1469231"/>
            <a:ext cx="8595462" cy="1102519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628" y="2628516"/>
            <a:ext cx="8595462" cy="121017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0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233" y="866500"/>
            <a:ext cx="2057400" cy="373528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033" y="866500"/>
            <a:ext cx="6019800" cy="373528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3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6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84" y="2742605"/>
            <a:ext cx="8673533" cy="96964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784" y="1617465"/>
            <a:ext cx="8673533" cy="106796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849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033" y="1200151"/>
            <a:ext cx="4267768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28931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0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897" y="114417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897" y="1623995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505" y="1151335"/>
            <a:ext cx="4483459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34956" y="1631156"/>
            <a:ext cx="4483459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2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1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29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680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4529" y="204788"/>
            <a:ext cx="5572531" cy="4389835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</a:t>
            </a:r>
          </a:p>
          <a:p>
            <a:pPr lvl="0"/>
            <a:r>
              <a:rPr lang="en-GB" dirty="0"/>
              <a:t>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680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414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14" y="3655218"/>
            <a:ext cx="8730294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6314" y="221995"/>
            <a:ext cx="8730294" cy="33784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314" y="4080272"/>
            <a:ext cx="8730294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247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64" y="205979"/>
            <a:ext cx="694298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63" y="1200151"/>
            <a:ext cx="8747674" cy="3364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8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1D3D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F5EA9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1F5EA9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1F5EA9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1F5EA9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1F5EA9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463F00-EABA-E815-E5B9-EDB2CDBF0DE4}"/>
              </a:ext>
            </a:extLst>
          </p:cNvPr>
          <p:cNvSpPr/>
          <p:nvPr/>
        </p:nvSpPr>
        <p:spPr>
          <a:xfrm>
            <a:off x="5236369" y="1028700"/>
            <a:ext cx="1721645" cy="347336"/>
          </a:xfrm>
          <a:prstGeom prst="rect">
            <a:avLst/>
          </a:prstGeom>
          <a:solidFill>
            <a:srgbClr val="EF35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CF83D5-6FEA-371B-9926-7CD961A8319A}"/>
              </a:ext>
            </a:extLst>
          </p:cNvPr>
          <p:cNvSpPr txBox="1"/>
          <p:nvPr/>
        </p:nvSpPr>
        <p:spPr>
          <a:xfrm>
            <a:off x="5236368" y="1017702"/>
            <a:ext cx="172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JOIN US</a:t>
            </a:r>
          </a:p>
        </p:txBody>
      </p:sp>
      <p:pic>
        <p:nvPicPr>
          <p:cNvPr id="5" name="Picture 4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3C72999F-6D79-232C-7E7B-F177E67E3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935" y="3507013"/>
            <a:ext cx="1240504" cy="124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3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ble">
            <a:extLst>
              <a:ext uri="{FF2B5EF4-FFF2-40B4-BE49-F238E27FC236}">
                <a16:creationId xmlns:a16="http://schemas.microsoft.com/office/drawing/2014/main" id="{B4D92F1F-18EA-AD3B-EC0A-162327E2AA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39" y="2069474"/>
            <a:ext cx="6561088" cy="2497330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14C8F6E-689A-693C-BE07-6EB90EA6BA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589017"/>
              </p:ext>
            </p:extLst>
          </p:nvPr>
        </p:nvGraphicFramePr>
        <p:xfrm>
          <a:off x="198439" y="1040823"/>
          <a:ext cx="2942664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74">
                  <a:extLst>
                    <a:ext uri="{9D8B030D-6E8A-4147-A177-3AD203B41FA5}">
                      <a16:colId xmlns:a16="http://schemas.microsoft.com/office/drawing/2014/main" val="1105772341"/>
                    </a:ext>
                  </a:extLst>
                </a:gridCol>
                <a:gridCol w="2668290">
                  <a:extLst>
                    <a:ext uri="{9D8B030D-6E8A-4147-A177-3AD203B41FA5}">
                      <a16:colId xmlns:a16="http://schemas.microsoft.com/office/drawing/2014/main" val="2001987926"/>
                    </a:ext>
                  </a:extLst>
                </a:gridCol>
              </a:tblGrid>
              <a:tr h="213543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No, Nothing to disclose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865431"/>
                  </a:ext>
                </a:extLst>
              </a:tr>
              <a:tr h="213543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Yes, please specify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671682"/>
                  </a:ext>
                </a:extLst>
              </a:tr>
            </a:tbl>
          </a:graphicData>
        </a:graphic>
      </p:graphicFrame>
      <p:pic>
        <p:nvPicPr>
          <p:cNvPr id="1028" name="Picture 4">
            <a:extLst>
              <a:ext uri="{FF2B5EF4-FFF2-40B4-BE49-F238E27FC236}">
                <a16:creationId xmlns:a16="http://schemas.microsoft.com/office/drawing/2014/main" id="{5667C795-F21E-1DD2-128B-D315A005F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9" y="35008"/>
            <a:ext cx="69342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375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0" ma:contentTypeDescription="Create a new document." ma:contentTypeScope="" ma:versionID="34c39153c5441549733f7f01d5ad735c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c1e035ba8e9164686e32a80a6e876d02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3f7de7-c935-4ca6-a12c-1f73773710ec" xsi:nil="true"/>
    <lcf76f155ced4ddcb4097134ff3c332f xmlns="f41fa17a-99c4-4c5f-bcb4-a52bd907e64f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SharedWithUsers xmlns="eb3f7de7-c935-4ca6-a12c-1f73773710ec">
      <UserInfo>
        <DisplayName/>
        <AccountId xsi:nil="true"/>
        <AccountType/>
      </UserInfo>
    </SharedWithUsers>
    <MediaLengthInSeconds xmlns="f41fa17a-99c4-4c5f-bcb4-a52bd907e64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C11A5B-CE79-48FA-9490-8BAD5E000B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088F05-E66B-447C-9B65-16BCF0A6A265}">
  <ds:schemaRefs>
    <ds:schemaRef ds:uri="http://schemas.microsoft.com/office/2006/metadata/properties"/>
    <ds:schemaRef ds:uri="http://schemas.microsoft.com/office/infopath/2007/PartnerControls"/>
    <ds:schemaRef ds:uri="eb3f7de7-c935-4ca6-a12c-1f73773710ec"/>
    <ds:schemaRef ds:uri="f41fa17a-99c4-4c5f-bcb4-a52bd907e64f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E523B78B-6D63-4EF6-89DF-0C32CCB0B3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11</Words>
  <Application>Microsoft Office PowerPoint</Application>
  <PresentationFormat>On-screen Show (16:9)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Roedz Creative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Lloyd Schroeder</dc:creator>
  <cp:lastModifiedBy>Aviva Kovo</cp:lastModifiedBy>
  <cp:revision>23</cp:revision>
  <dcterms:created xsi:type="dcterms:W3CDTF">2017-02-06T18:49:48Z</dcterms:created>
  <dcterms:modified xsi:type="dcterms:W3CDTF">2024-05-08T15:45:16Z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  <property fmtid="{D5CDD505-2E9C-101B-9397-08002B2CF9AE}" pid="3" name="Order">
    <vt:r8>60800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Final">
    <vt:bool>false</vt:bool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Confidential1">
    <vt:bool>false</vt:bool>
  </property>
  <property fmtid="{D5CDD505-2E9C-101B-9397-08002B2CF9AE}" pid="12" name="MediaServiceImageTags">
    <vt:lpwstr/>
  </property>
</Properties>
</file>