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BE5FF2-B0E8-4906-89CD-C343FB2BF088}" v="14" dt="2023-06-13T09:25:29.969"/>
    <p1510:client id="{848E55E5-1D25-6453-F99A-8C19F739C750}" v="2" dt="2023-06-13T10:27:56.957"/>
    <p1510:client id="{A4E4B261-0981-6C7E-CA1A-0E210DA09ABC}" v="8" dt="2023-06-13T11:21:14.507"/>
    <p1510:client id="{FF1E60C1-FABB-4093-95AF-9675B6950F16}" v="16" dt="2023-06-13T11:18:53.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74" d="100"/>
          <a:sy n="74" d="100"/>
        </p:scale>
        <p:origin x="104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‹Nº›</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6/13/2023</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6/13/2023</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‹Nº›</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5404" y="3663868"/>
            <a:ext cx="6018197" cy="321951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Logo&#10;&#10;Description automatically generated">
            <a:extLst>
              <a:ext uri="{FF2B5EF4-FFF2-40B4-BE49-F238E27FC236}">
                <a16:creationId xmlns:a16="http://schemas.microsoft.com/office/drawing/2014/main" id="{0DAA0EE3-E4CA-E482-85C4-69B88C1D5457}"/>
              </a:ext>
            </a:extLst>
          </p:cNvPr>
          <p:cNvPicPr>
            <a:picLocks noChangeAspect="1"/>
          </p:cNvPicPr>
          <p:nvPr/>
        </p:nvPicPr>
        <p:blipFill>
          <a:blip r:embed="rId4"/>
          <a:stretch>
            <a:fillRect/>
          </a:stretch>
        </p:blipFill>
        <p:spPr>
          <a:xfrm>
            <a:off x="11405839" y="6192644"/>
            <a:ext cx="643055" cy="633763"/>
          </a:xfrm>
          <a:prstGeom prst="rect">
            <a:avLst/>
          </a:prstGeom>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941</Words>
  <Application>Microsoft Office PowerPoint</Application>
  <PresentationFormat>Panorámica</PresentationFormat>
  <Paragraphs>25</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Helvetica</vt:lpstr>
      <vt:lpstr>Times New Roman</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28</cp:revision>
  <dcterms:created xsi:type="dcterms:W3CDTF">2020-07-23T19:03:51Z</dcterms:created>
  <dcterms:modified xsi:type="dcterms:W3CDTF">2023-06-13T11:23:33Z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